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DEEC-AA7F-4073-91F1-EA5C586FDCE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37AE-C317-4B2C-8BAA-49B60498645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3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DEEC-AA7F-4073-91F1-EA5C586FDCE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37AE-C317-4B2C-8BAA-49B60498645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182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DEEC-AA7F-4073-91F1-EA5C586FDCE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37AE-C317-4B2C-8BAA-49B60498645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31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DEEC-AA7F-4073-91F1-EA5C586FDCE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37AE-C317-4B2C-8BAA-49B60498645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456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DEEC-AA7F-4073-91F1-EA5C586FDCE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37AE-C317-4B2C-8BAA-49B60498645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18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DEEC-AA7F-4073-91F1-EA5C586FDCE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37AE-C317-4B2C-8BAA-49B60498645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01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DEEC-AA7F-4073-91F1-EA5C586FDCE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37AE-C317-4B2C-8BAA-49B60498645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35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DEEC-AA7F-4073-91F1-EA5C586FDCE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37AE-C317-4B2C-8BAA-49B60498645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922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DEEC-AA7F-4073-91F1-EA5C586FDCE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37AE-C317-4B2C-8BAA-49B60498645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2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DEEC-AA7F-4073-91F1-EA5C586FDCE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37AE-C317-4B2C-8BAA-49B60498645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3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DEEC-AA7F-4073-91F1-EA5C586FDCE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937AE-C317-4B2C-8BAA-49B60498645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17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0DEEC-AA7F-4073-91F1-EA5C586FDCE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937AE-C317-4B2C-8BAA-49B60498645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06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Course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In </a:t>
            </a:r>
            <a:r>
              <a:rPr lang="en-GB" b="1" dirty="0" smtClean="0"/>
              <a:t>GCSE History </a:t>
            </a:r>
            <a:r>
              <a:rPr lang="en-GB" dirty="0" smtClean="0"/>
              <a:t>we will cover the following topics.  You will note that this is a change from the originally advertised programme of study – we have decided that </a:t>
            </a:r>
            <a:r>
              <a:rPr lang="en-GB" i="1" dirty="0" smtClean="0"/>
              <a:t>Conflict and tension in Asia, 1950-1975</a:t>
            </a:r>
            <a:r>
              <a:rPr lang="en-GB" dirty="0" smtClean="0"/>
              <a:t> works better with the America unit: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u="sng" dirty="0" smtClean="0"/>
              <a:t>Paper 1 (taught in Year 10):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America, 1920-1973: Opportunity and inequality.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Conflict and tension in Asia (Korea and Vietnam), 1950-1975.</a:t>
            </a:r>
            <a:endParaRPr lang="en-GB" b="1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u="sng" dirty="0" smtClean="0"/>
              <a:t>Paper 2 (taught in Years 10 and 11):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Migration, empires and the people, </a:t>
            </a:r>
            <a:r>
              <a:rPr lang="en-GB" dirty="0" smtClean="0"/>
              <a:t>c.790 </a:t>
            </a:r>
            <a:r>
              <a:rPr lang="en-GB" dirty="0" smtClean="0"/>
              <a:t>to the present day.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Norman England, c.1066-c.1100.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Both papers will be sat at the end of Year 11 and are each worth 50% of the final grade.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354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R="22200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All the questions in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your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exam papers can be divided into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two aspects of assessment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which you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will need to learn.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These two aspects reflect the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Assessment Objectives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(AOs are the key skills on which you will be examined).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Aspect 1: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Demonstrating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knowledge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understanding, analysis and explanation (AO1 and AO2) </a:t>
            </a: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Aspect 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Handling sources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and interpretations (AO3 and AO4)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817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Requirements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5326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What are the requirements for GCSE History?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16610" y="2132858"/>
          <a:ext cx="8194188" cy="4392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3086">
                  <a:extLst>
                    <a:ext uri="{9D8B030D-6E8A-4147-A177-3AD203B41FA5}">
                      <a16:colId xmlns:a16="http://schemas.microsoft.com/office/drawing/2014/main" val="324251254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741352726"/>
                    </a:ext>
                  </a:extLst>
                </a:gridCol>
                <a:gridCol w="5194918">
                  <a:extLst>
                    <a:ext uri="{9D8B030D-6E8A-4147-A177-3AD203B41FA5}">
                      <a16:colId xmlns:a16="http://schemas.microsoft.com/office/drawing/2014/main" val="488742805"/>
                    </a:ext>
                  </a:extLst>
                </a:gridCol>
              </a:tblGrid>
              <a:tr h="414098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AOs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Weighting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Target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805224"/>
                  </a:ext>
                </a:extLst>
              </a:tr>
              <a:tr h="994597"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A01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35%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Knowledge and understanding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040862"/>
                  </a:ext>
                </a:extLst>
              </a:tr>
              <a:tr h="994597"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AO2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35%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Analysis</a:t>
                      </a:r>
                      <a:r>
                        <a:rPr lang="en-GB" baseline="0" dirty="0" smtClean="0"/>
                        <a:t> and explanation of key second order concepts (change and continuity; significance; cause and consequence; similarity and difference)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24997"/>
                  </a:ext>
                </a:extLst>
              </a:tr>
              <a:tr h="994597"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AO3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15%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Source analysis (pieces of evidence that have been produced</a:t>
                      </a:r>
                      <a:r>
                        <a:rPr lang="en-GB" baseline="0" dirty="0" smtClean="0"/>
                        <a:t> around the time of the event under study)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114240"/>
                  </a:ext>
                </a:extLst>
              </a:tr>
              <a:tr h="994597"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AO4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15%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Interpretations (deliberate attempts to make sense of and explain the past that have been created after the events)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646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8017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2" y="188640"/>
            <a:ext cx="8728620" cy="6135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089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/>
          <a:lstStyle/>
          <a:p>
            <a:r>
              <a:rPr lang="en-GB" dirty="0" smtClean="0"/>
              <a:t>Three stages of historical thinking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78350" y="1268760"/>
          <a:ext cx="8229600" cy="5162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59959592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57171922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084177362"/>
                    </a:ext>
                  </a:extLst>
                </a:gridCol>
              </a:tblGrid>
              <a:tr h="498772">
                <a:tc>
                  <a:txBody>
                    <a:bodyPr/>
                    <a:lstStyle/>
                    <a:p>
                      <a:pPr marL="457200" indent="-457200" algn="ctr">
                        <a:buAutoNum type="arabicPeriod"/>
                      </a:pPr>
                      <a:r>
                        <a:rPr lang="en-GB" sz="2400" dirty="0" smtClean="0"/>
                        <a:t>Identify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2. Explain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3. Evaluate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080110"/>
                  </a:ext>
                </a:extLst>
              </a:tr>
              <a:tr h="40377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State and/or describe relevant causes, consequences, similarities. </a:t>
                      </a:r>
                      <a:r>
                        <a:rPr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ctr"/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Use extended reasoning </a:t>
                      </a:r>
                      <a:r>
                        <a:rPr lang="en-US" sz="2000" b="1" i="1" dirty="0" smtClean="0"/>
                        <a:t>(How? Why?</a:t>
                      </a:r>
                      <a:r>
                        <a:rPr lang="en-US" sz="2000" b="1" i="1" baseline="0" dirty="0" smtClean="0"/>
                        <a:t> With what consequences? In comparison with) </a:t>
                      </a:r>
                      <a:r>
                        <a:rPr lang="en-US" sz="2000" b="1" dirty="0" smtClean="0"/>
                        <a:t>and knowledge to demonstrate an understanding of second-order concepts.</a:t>
                      </a:r>
                    </a:p>
                    <a:p>
                      <a:pPr algn="l"/>
                      <a:endParaRPr lang="en-US" sz="2000" b="1" dirty="0" smtClean="0"/>
                    </a:p>
                    <a:p>
                      <a:pPr algn="l"/>
                      <a:r>
                        <a:rPr lang="en-US" sz="2000" b="1" dirty="0" smtClean="0"/>
                        <a:t>You may also show understanding of the chronological order of events and any connections between them.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Reach a balanced, relevant and justified judgement.</a:t>
                      </a:r>
                      <a:endParaRPr lang="en-GB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26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356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skills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Study your photocopy of the key skills from an AQA revision guide.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There is a lot of stuff and a lot of skills to learn, but with time effort and patience we will get there!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81936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400</Words>
  <Application>Microsoft Office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 Theme</vt:lpstr>
      <vt:lpstr>The Course</vt:lpstr>
      <vt:lpstr>Assessment</vt:lpstr>
      <vt:lpstr>Requirements</vt:lpstr>
      <vt:lpstr>PowerPoint Presentation</vt:lpstr>
      <vt:lpstr>Three stages of historical thinking</vt:lpstr>
      <vt:lpstr>The skills</vt:lpstr>
    </vt:vector>
  </TitlesOfParts>
  <Company>Camden SITSS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Course</dc:title>
  <dc:creator>Mr Edwards</dc:creator>
  <cp:lastModifiedBy>Mr Edwards</cp:lastModifiedBy>
  <cp:revision>2</cp:revision>
  <dcterms:created xsi:type="dcterms:W3CDTF">2018-06-04T15:31:09Z</dcterms:created>
  <dcterms:modified xsi:type="dcterms:W3CDTF">2018-06-06T08:06:07Z</dcterms:modified>
</cp:coreProperties>
</file>