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660"/>
  </p:normalViewPr>
  <p:slideViewPr>
    <p:cSldViewPr>
      <p:cViewPr>
        <p:scale>
          <a:sx n="80" d="100"/>
          <a:sy n="80" d="100"/>
        </p:scale>
        <p:origin x="-780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2022D8-D61A-4F7F-8A81-BF4E81806E12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E62836A-AB91-4193-A1BC-BEA7D1B93A36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Reasons</a:t>
          </a:r>
          <a:endParaRPr lang="en-GB" dirty="0">
            <a:solidFill>
              <a:schemeClr val="tx1"/>
            </a:solidFill>
          </a:endParaRPr>
        </a:p>
      </dgm:t>
    </dgm:pt>
    <dgm:pt modelId="{51EE21DE-EC1D-4C6C-8BC9-515A2D926650}" type="parTrans" cxnId="{C393B9BD-DB11-4EE9-A32E-7DD9EF28F237}">
      <dgm:prSet/>
      <dgm:spPr/>
      <dgm:t>
        <a:bodyPr/>
        <a:lstStyle/>
        <a:p>
          <a:endParaRPr lang="en-GB"/>
        </a:p>
      </dgm:t>
    </dgm:pt>
    <dgm:pt modelId="{50933E84-EFD1-42F9-A0A1-8DA5FA60B5F4}" type="sibTrans" cxnId="{C393B9BD-DB11-4EE9-A32E-7DD9EF28F237}">
      <dgm:prSet/>
      <dgm:spPr/>
      <dgm:t>
        <a:bodyPr/>
        <a:lstStyle/>
        <a:p>
          <a:endParaRPr lang="en-GB"/>
        </a:p>
      </dgm:t>
    </dgm:pt>
    <dgm:pt modelId="{F1243A3E-9478-49AC-BB97-E881FFC1945C}">
      <dgm:prSet phldrT="[Text]" custT="1"/>
      <dgm:spPr/>
      <dgm:t>
        <a:bodyPr/>
        <a:lstStyle/>
        <a:p>
          <a:r>
            <a:rPr lang="en-GB" sz="1400" b="1" dirty="0" smtClean="0"/>
            <a:t>Cooperation</a:t>
          </a:r>
          <a:r>
            <a:rPr lang="en-GB" sz="1400" dirty="0" smtClean="0"/>
            <a:t> – being part of a team, teamwork and listening to others</a:t>
          </a:r>
          <a:endParaRPr lang="en-GB" sz="1400" dirty="0"/>
        </a:p>
      </dgm:t>
    </dgm:pt>
    <dgm:pt modelId="{2DB0FC54-C78E-430C-B9B9-C22446168908}" type="parTrans" cxnId="{01B9131C-2CE6-48CB-ACBC-37ED85A6DE1C}">
      <dgm:prSet/>
      <dgm:spPr/>
      <dgm:t>
        <a:bodyPr/>
        <a:lstStyle/>
        <a:p>
          <a:endParaRPr lang="en-GB"/>
        </a:p>
      </dgm:t>
    </dgm:pt>
    <dgm:pt modelId="{7E9E663A-AB74-4310-B4BE-C8726EA0FE89}" type="sibTrans" cxnId="{01B9131C-2CE6-48CB-ACBC-37ED85A6DE1C}">
      <dgm:prSet/>
      <dgm:spPr/>
      <dgm:t>
        <a:bodyPr/>
        <a:lstStyle/>
        <a:p>
          <a:endParaRPr lang="en-GB"/>
        </a:p>
      </dgm:t>
    </dgm:pt>
    <dgm:pt modelId="{893A6D2D-7C8E-4535-98CF-761439CD4DA3}">
      <dgm:prSet phldrT="[Text]" custT="1"/>
      <dgm:spPr/>
      <dgm:t>
        <a:bodyPr/>
        <a:lstStyle/>
        <a:p>
          <a:r>
            <a:rPr lang="en-GB" sz="1400" b="1" dirty="0" smtClean="0"/>
            <a:t>Competition</a:t>
          </a:r>
          <a:r>
            <a:rPr lang="en-GB" sz="1400" dirty="0" smtClean="0"/>
            <a:t> – competing against others and yourself</a:t>
          </a:r>
          <a:endParaRPr lang="en-GB" sz="1400" dirty="0"/>
        </a:p>
      </dgm:t>
    </dgm:pt>
    <dgm:pt modelId="{02FAA641-E42E-4218-93B0-0EFA71681A6D}" type="parTrans" cxnId="{3E588C2A-C3AC-47B4-B029-C84F1C7FC13F}">
      <dgm:prSet/>
      <dgm:spPr/>
      <dgm:t>
        <a:bodyPr/>
        <a:lstStyle/>
        <a:p>
          <a:endParaRPr lang="en-GB"/>
        </a:p>
      </dgm:t>
    </dgm:pt>
    <dgm:pt modelId="{3F79B298-A75E-4999-85A7-CCC359E280C2}" type="sibTrans" cxnId="{3E588C2A-C3AC-47B4-B029-C84F1C7FC13F}">
      <dgm:prSet/>
      <dgm:spPr/>
      <dgm:t>
        <a:bodyPr/>
        <a:lstStyle/>
        <a:p>
          <a:endParaRPr lang="en-GB"/>
        </a:p>
      </dgm:t>
    </dgm:pt>
    <dgm:pt modelId="{27C64F68-F0DE-4A95-8F4C-5DB5590C3108}">
      <dgm:prSet phldrT="[Text]" custT="1"/>
      <dgm:spPr/>
      <dgm:t>
        <a:bodyPr/>
        <a:lstStyle/>
        <a:p>
          <a:r>
            <a:rPr lang="en-GB" sz="1400" b="1" dirty="0" smtClean="0"/>
            <a:t>Physical challenge </a:t>
          </a:r>
          <a:r>
            <a:rPr lang="en-GB" sz="1400" dirty="0" smtClean="0"/>
            <a:t>– doing something difficult is satisfying (mentally also)</a:t>
          </a:r>
          <a:endParaRPr lang="en-GB" sz="1400" dirty="0"/>
        </a:p>
      </dgm:t>
    </dgm:pt>
    <dgm:pt modelId="{8EED2314-94BF-47EF-BECB-64F1BCA4A4EB}" type="parTrans" cxnId="{A2E2753C-5BF1-45B8-AFC2-0FBE9E79B5F7}">
      <dgm:prSet/>
      <dgm:spPr/>
      <dgm:t>
        <a:bodyPr/>
        <a:lstStyle/>
        <a:p>
          <a:endParaRPr lang="en-GB"/>
        </a:p>
      </dgm:t>
    </dgm:pt>
    <dgm:pt modelId="{CC39D5AC-378B-48E7-888C-4EB95C287FA6}" type="sibTrans" cxnId="{A2E2753C-5BF1-45B8-AFC2-0FBE9E79B5F7}">
      <dgm:prSet/>
      <dgm:spPr/>
      <dgm:t>
        <a:bodyPr/>
        <a:lstStyle/>
        <a:p>
          <a:endParaRPr lang="en-GB"/>
        </a:p>
      </dgm:t>
    </dgm:pt>
    <dgm:pt modelId="{097CC1C2-BC2D-4C85-869C-E52420EE625C}">
      <dgm:prSet phldrT="[Text]" custT="1"/>
      <dgm:spPr/>
      <dgm:t>
        <a:bodyPr/>
        <a:lstStyle/>
        <a:p>
          <a:r>
            <a:rPr lang="en-GB" sz="1400" b="1" dirty="0" smtClean="0"/>
            <a:t>Aesthetic </a:t>
          </a:r>
          <a:r>
            <a:rPr lang="en-GB" sz="1400" dirty="0" smtClean="0"/>
            <a:t>appreciation – some moments in sport may be beautiful</a:t>
          </a:r>
          <a:endParaRPr lang="en-GB" sz="1400" dirty="0"/>
        </a:p>
      </dgm:t>
    </dgm:pt>
    <dgm:pt modelId="{310AD936-5732-4A97-B34D-453585C0BADB}" type="parTrans" cxnId="{8BA052A3-17A3-4C00-8758-27526451F179}">
      <dgm:prSet/>
      <dgm:spPr/>
      <dgm:t>
        <a:bodyPr/>
        <a:lstStyle/>
        <a:p>
          <a:endParaRPr lang="en-GB"/>
        </a:p>
      </dgm:t>
    </dgm:pt>
    <dgm:pt modelId="{906AE14C-5E3A-46AE-AE3A-CF3C4F6EF033}" type="sibTrans" cxnId="{8BA052A3-17A3-4C00-8758-27526451F179}">
      <dgm:prSet/>
      <dgm:spPr/>
      <dgm:t>
        <a:bodyPr/>
        <a:lstStyle/>
        <a:p>
          <a:endParaRPr lang="en-GB"/>
        </a:p>
      </dgm:t>
    </dgm:pt>
    <dgm:pt modelId="{8D9BD14E-7432-4AA5-806D-AF94FA19CDC7}">
      <dgm:prSet phldrT="[Text]" custT="1"/>
      <dgm:spPr/>
      <dgm:t>
        <a:bodyPr/>
        <a:lstStyle/>
        <a:p>
          <a:r>
            <a:rPr lang="en-GB" sz="1400" b="1" dirty="0" smtClean="0"/>
            <a:t>Development of friendships and social mixing – fell part of something, less isolated</a:t>
          </a:r>
          <a:endParaRPr lang="en-GB" sz="1400" b="1" dirty="0"/>
        </a:p>
      </dgm:t>
    </dgm:pt>
    <dgm:pt modelId="{EE840BAE-74BB-4F52-B21F-AF00C1EB3F68}" type="parTrans" cxnId="{697B5832-9E79-437D-BC33-6CA99DE26E4B}">
      <dgm:prSet/>
      <dgm:spPr/>
      <dgm:t>
        <a:bodyPr/>
        <a:lstStyle/>
        <a:p>
          <a:endParaRPr lang="en-GB"/>
        </a:p>
      </dgm:t>
    </dgm:pt>
    <dgm:pt modelId="{9800C47E-3064-430B-9F16-C3A360BAD2EB}" type="sibTrans" cxnId="{697B5832-9E79-437D-BC33-6CA99DE26E4B}">
      <dgm:prSet/>
      <dgm:spPr/>
      <dgm:t>
        <a:bodyPr/>
        <a:lstStyle/>
        <a:p>
          <a:endParaRPr lang="en-GB"/>
        </a:p>
      </dgm:t>
    </dgm:pt>
    <dgm:pt modelId="{234E71D7-7C44-46BB-B1F7-4E25E9B0AE21}" type="pres">
      <dgm:prSet presAssocID="{6D2022D8-D61A-4F7F-8A81-BF4E81806E1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A53CD41A-673C-48CA-926C-334D2B2CCB35}" type="pres">
      <dgm:prSet presAssocID="{6E62836A-AB91-4193-A1BC-BEA7D1B93A36}" presName="singleCycle" presStyleCnt="0"/>
      <dgm:spPr/>
    </dgm:pt>
    <dgm:pt modelId="{8E13B8DD-3BD5-4326-BD01-3A2714A3D626}" type="pres">
      <dgm:prSet presAssocID="{6E62836A-AB91-4193-A1BC-BEA7D1B93A36}" presName="singleCenter" presStyleLbl="node1" presStyleIdx="0" presStyleCnt="6">
        <dgm:presLayoutVars>
          <dgm:chMax val="7"/>
          <dgm:chPref val="7"/>
        </dgm:presLayoutVars>
      </dgm:prSet>
      <dgm:spPr/>
      <dgm:t>
        <a:bodyPr/>
        <a:lstStyle/>
        <a:p>
          <a:endParaRPr lang="en-GB"/>
        </a:p>
      </dgm:t>
    </dgm:pt>
    <dgm:pt modelId="{2EDF636B-86E9-433F-9E99-B62F40CA3BDB}" type="pres">
      <dgm:prSet presAssocID="{2DB0FC54-C78E-430C-B9B9-C22446168908}" presName="Name56" presStyleLbl="parChTrans1D2" presStyleIdx="0" presStyleCnt="5"/>
      <dgm:spPr/>
      <dgm:t>
        <a:bodyPr/>
        <a:lstStyle/>
        <a:p>
          <a:endParaRPr lang="en-GB"/>
        </a:p>
      </dgm:t>
    </dgm:pt>
    <dgm:pt modelId="{298AEA5F-67B9-434C-BCF5-86D5AE5EBD25}" type="pres">
      <dgm:prSet presAssocID="{F1243A3E-9478-49AC-BB97-E881FFC1945C}" presName="text0" presStyleLbl="node1" presStyleIdx="1" presStyleCnt="6" custScaleX="195800" custScaleY="148739" custRadScaleRad="109909" custRadScaleInc="-702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8C9FD7-9D63-4A86-BF85-2FBB21DBD9C7}" type="pres">
      <dgm:prSet presAssocID="{02FAA641-E42E-4218-93B0-0EFA71681A6D}" presName="Name56" presStyleLbl="parChTrans1D2" presStyleIdx="1" presStyleCnt="5"/>
      <dgm:spPr/>
      <dgm:t>
        <a:bodyPr/>
        <a:lstStyle/>
        <a:p>
          <a:endParaRPr lang="en-GB"/>
        </a:p>
      </dgm:t>
    </dgm:pt>
    <dgm:pt modelId="{DCC2AE31-7877-4A7B-8AFD-C2AB94022529}" type="pres">
      <dgm:prSet presAssocID="{893A6D2D-7C8E-4535-98CF-761439CD4DA3}" presName="text0" presStyleLbl="node1" presStyleIdx="2" presStyleCnt="6" custScaleX="168655" custScaleY="135370" custRadScaleRad="137198" custRadScaleInc="152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7092CC-8974-4D0A-BDB6-02E07ABDF22F}" type="pres">
      <dgm:prSet presAssocID="{8EED2314-94BF-47EF-BECB-64F1BCA4A4EB}" presName="Name56" presStyleLbl="parChTrans1D2" presStyleIdx="2" presStyleCnt="5"/>
      <dgm:spPr/>
      <dgm:t>
        <a:bodyPr/>
        <a:lstStyle/>
        <a:p>
          <a:endParaRPr lang="en-GB"/>
        </a:p>
      </dgm:t>
    </dgm:pt>
    <dgm:pt modelId="{060535AD-2537-42AA-ABE6-EFA44B531A29}" type="pres">
      <dgm:prSet presAssocID="{27C64F68-F0DE-4A95-8F4C-5DB5590C3108}" presName="text0" presStyleLbl="node1" presStyleIdx="3" presStyleCnt="6" custScaleX="196096" custScaleY="137847" custRadScaleRad="120040" custRadScaleInc="-3370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DBFFCD-EC4B-4A36-B04B-353D1E072D1E}" type="pres">
      <dgm:prSet presAssocID="{310AD936-5732-4A97-B34D-453585C0BADB}" presName="Name56" presStyleLbl="parChTrans1D2" presStyleIdx="3" presStyleCnt="5"/>
      <dgm:spPr/>
      <dgm:t>
        <a:bodyPr/>
        <a:lstStyle/>
        <a:p>
          <a:endParaRPr lang="en-GB"/>
        </a:p>
      </dgm:t>
    </dgm:pt>
    <dgm:pt modelId="{22A5F6EB-9252-4FAC-A168-AB098D6EE24F}" type="pres">
      <dgm:prSet presAssocID="{097CC1C2-BC2D-4C85-869C-E52420EE625C}" presName="text0" presStyleLbl="node1" presStyleIdx="4" presStyleCnt="6" custScaleX="194230" custScaleY="127901" custRadScaleRad="130659" custRadScaleInc="306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E2E2F4-BFF4-40F1-A126-D50CBC381FE3}" type="pres">
      <dgm:prSet presAssocID="{EE840BAE-74BB-4F52-B21F-AF00C1EB3F68}" presName="Name56" presStyleLbl="parChTrans1D2" presStyleIdx="4" presStyleCnt="5"/>
      <dgm:spPr/>
      <dgm:t>
        <a:bodyPr/>
        <a:lstStyle/>
        <a:p>
          <a:endParaRPr lang="en-GB"/>
        </a:p>
      </dgm:t>
    </dgm:pt>
    <dgm:pt modelId="{D9C1755D-8721-4018-A879-EBBB3C7AC34B}" type="pres">
      <dgm:prSet presAssocID="{8D9BD14E-7432-4AA5-806D-AF94FA19CDC7}" presName="text0" presStyleLbl="node1" presStyleIdx="5" presStyleCnt="6" custScaleX="183486" custScaleY="154294" custRadScaleRad="132443" custRadScaleInc="-102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BA052A3-17A3-4C00-8758-27526451F179}" srcId="{6E62836A-AB91-4193-A1BC-BEA7D1B93A36}" destId="{097CC1C2-BC2D-4C85-869C-E52420EE625C}" srcOrd="3" destOrd="0" parTransId="{310AD936-5732-4A97-B34D-453585C0BADB}" sibTransId="{906AE14C-5E3A-46AE-AE3A-CF3C4F6EF033}"/>
    <dgm:cxn modelId="{7ABEEB01-BB05-4E5B-8D89-F20B342B9C72}" type="presOf" srcId="{F1243A3E-9478-49AC-BB97-E881FFC1945C}" destId="{298AEA5F-67B9-434C-BCF5-86D5AE5EBD25}" srcOrd="0" destOrd="0" presId="urn:microsoft.com/office/officeart/2008/layout/RadialCluster"/>
    <dgm:cxn modelId="{86690366-DA97-45E8-A17B-854EB2F149E0}" type="presOf" srcId="{27C64F68-F0DE-4A95-8F4C-5DB5590C3108}" destId="{060535AD-2537-42AA-ABE6-EFA44B531A29}" srcOrd="0" destOrd="0" presId="urn:microsoft.com/office/officeart/2008/layout/RadialCluster"/>
    <dgm:cxn modelId="{3E588C2A-C3AC-47B4-B029-C84F1C7FC13F}" srcId="{6E62836A-AB91-4193-A1BC-BEA7D1B93A36}" destId="{893A6D2D-7C8E-4535-98CF-761439CD4DA3}" srcOrd="1" destOrd="0" parTransId="{02FAA641-E42E-4218-93B0-0EFA71681A6D}" sibTransId="{3F79B298-A75E-4999-85A7-CCC359E280C2}"/>
    <dgm:cxn modelId="{C393B9BD-DB11-4EE9-A32E-7DD9EF28F237}" srcId="{6D2022D8-D61A-4F7F-8A81-BF4E81806E12}" destId="{6E62836A-AB91-4193-A1BC-BEA7D1B93A36}" srcOrd="0" destOrd="0" parTransId="{51EE21DE-EC1D-4C6C-8BC9-515A2D926650}" sibTransId="{50933E84-EFD1-42F9-A0A1-8DA5FA60B5F4}"/>
    <dgm:cxn modelId="{E24556A5-D80C-4357-B69D-B7BAF1E6457B}" type="presOf" srcId="{8D9BD14E-7432-4AA5-806D-AF94FA19CDC7}" destId="{D9C1755D-8721-4018-A879-EBBB3C7AC34B}" srcOrd="0" destOrd="0" presId="urn:microsoft.com/office/officeart/2008/layout/RadialCluster"/>
    <dgm:cxn modelId="{915A5A88-914C-4E4A-9AE7-28FFFA8309A7}" type="presOf" srcId="{6E62836A-AB91-4193-A1BC-BEA7D1B93A36}" destId="{8E13B8DD-3BD5-4326-BD01-3A2714A3D626}" srcOrd="0" destOrd="0" presId="urn:microsoft.com/office/officeart/2008/layout/RadialCluster"/>
    <dgm:cxn modelId="{CD456B85-3F69-4D21-B343-BB04F1B2EB47}" type="presOf" srcId="{EE840BAE-74BB-4F52-B21F-AF00C1EB3F68}" destId="{98E2E2F4-BFF4-40F1-A126-D50CBC381FE3}" srcOrd="0" destOrd="0" presId="urn:microsoft.com/office/officeart/2008/layout/RadialCluster"/>
    <dgm:cxn modelId="{471B499B-AA99-43D2-A116-4A3946B484B4}" type="presOf" srcId="{8EED2314-94BF-47EF-BECB-64F1BCA4A4EB}" destId="{9F7092CC-8974-4D0A-BDB6-02E07ABDF22F}" srcOrd="0" destOrd="0" presId="urn:microsoft.com/office/officeart/2008/layout/RadialCluster"/>
    <dgm:cxn modelId="{AA10B151-DD9B-45F0-929D-423CEFE9BE9C}" type="presOf" srcId="{097CC1C2-BC2D-4C85-869C-E52420EE625C}" destId="{22A5F6EB-9252-4FAC-A168-AB098D6EE24F}" srcOrd="0" destOrd="0" presId="urn:microsoft.com/office/officeart/2008/layout/RadialCluster"/>
    <dgm:cxn modelId="{190D8966-D552-45D3-8F9F-E18A63A6BA9B}" type="presOf" srcId="{02FAA641-E42E-4218-93B0-0EFA71681A6D}" destId="{DC8C9FD7-9D63-4A86-BF85-2FBB21DBD9C7}" srcOrd="0" destOrd="0" presId="urn:microsoft.com/office/officeart/2008/layout/RadialCluster"/>
    <dgm:cxn modelId="{D226FBD4-E8F1-4277-A839-CAA745048AAE}" type="presOf" srcId="{6D2022D8-D61A-4F7F-8A81-BF4E81806E12}" destId="{234E71D7-7C44-46BB-B1F7-4E25E9B0AE21}" srcOrd="0" destOrd="0" presId="urn:microsoft.com/office/officeart/2008/layout/RadialCluster"/>
    <dgm:cxn modelId="{01B9131C-2CE6-48CB-ACBC-37ED85A6DE1C}" srcId="{6E62836A-AB91-4193-A1BC-BEA7D1B93A36}" destId="{F1243A3E-9478-49AC-BB97-E881FFC1945C}" srcOrd="0" destOrd="0" parTransId="{2DB0FC54-C78E-430C-B9B9-C22446168908}" sibTransId="{7E9E663A-AB74-4310-B4BE-C8726EA0FE89}"/>
    <dgm:cxn modelId="{CB0B908C-E5EB-45F8-AA4C-B2D3BC1A200F}" type="presOf" srcId="{893A6D2D-7C8E-4535-98CF-761439CD4DA3}" destId="{DCC2AE31-7877-4A7B-8AFD-C2AB94022529}" srcOrd="0" destOrd="0" presId="urn:microsoft.com/office/officeart/2008/layout/RadialCluster"/>
    <dgm:cxn modelId="{A2E2753C-5BF1-45B8-AFC2-0FBE9E79B5F7}" srcId="{6E62836A-AB91-4193-A1BC-BEA7D1B93A36}" destId="{27C64F68-F0DE-4A95-8F4C-5DB5590C3108}" srcOrd="2" destOrd="0" parTransId="{8EED2314-94BF-47EF-BECB-64F1BCA4A4EB}" sibTransId="{CC39D5AC-378B-48E7-888C-4EB95C287FA6}"/>
    <dgm:cxn modelId="{7BDFF8C7-B477-4F6D-A79B-2D25D215EC47}" type="presOf" srcId="{310AD936-5732-4A97-B34D-453585C0BADB}" destId="{B5DBFFCD-EC4B-4A36-B04B-353D1E072D1E}" srcOrd="0" destOrd="0" presId="urn:microsoft.com/office/officeart/2008/layout/RadialCluster"/>
    <dgm:cxn modelId="{697B5832-9E79-437D-BC33-6CA99DE26E4B}" srcId="{6E62836A-AB91-4193-A1BC-BEA7D1B93A36}" destId="{8D9BD14E-7432-4AA5-806D-AF94FA19CDC7}" srcOrd="4" destOrd="0" parTransId="{EE840BAE-74BB-4F52-B21F-AF00C1EB3F68}" sibTransId="{9800C47E-3064-430B-9F16-C3A360BAD2EB}"/>
    <dgm:cxn modelId="{2F96131C-EDAE-4C6A-9C2D-9BABFC04A224}" type="presOf" srcId="{2DB0FC54-C78E-430C-B9B9-C22446168908}" destId="{2EDF636B-86E9-433F-9E99-B62F40CA3BDB}" srcOrd="0" destOrd="0" presId="urn:microsoft.com/office/officeart/2008/layout/RadialCluster"/>
    <dgm:cxn modelId="{B70A3255-74D2-48DB-824E-C8A966367E44}" type="presParOf" srcId="{234E71D7-7C44-46BB-B1F7-4E25E9B0AE21}" destId="{A53CD41A-673C-48CA-926C-334D2B2CCB35}" srcOrd="0" destOrd="0" presId="urn:microsoft.com/office/officeart/2008/layout/RadialCluster"/>
    <dgm:cxn modelId="{147760B3-6974-4C6A-8258-93CAC11CB117}" type="presParOf" srcId="{A53CD41A-673C-48CA-926C-334D2B2CCB35}" destId="{8E13B8DD-3BD5-4326-BD01-3A2714A3D626}" srcOrd="0" destOrd="0" presId="urn:microsoft.com/office/officeart/2008/layout/RadialCluster"/>
    <dgm:cxn modelId="{0ACB8095-74EA-47E4-A122-D3F1AD7DFE3B}" type="presParOf" srcId="{A53CD41A-673C-48CA-926C-334D2B2CCB35}" destId="{2EDF636B-86E9-433F-9E99-B62F40CA3BDB}" srcOrd="1" destOrd="0" presId="urn:microsoft.com/office/officeart/2008/layout/RadialCluster"/>
    <dgm:cxn modelId="{E70A73A9-B7E2-466E-A6F0-9CC5D4709023}" type="presParOf" srcId="{A53CD41A-673C-48CA-926C-334D2B2CCB35}" destId="{298AEA5F-67B9-434C-BCF5-86D5AE5EBD25}" srcOrd="2" destOrd="0" presId="urn:microsoft.com/office/officeart/2008/layout/RadialCluster"/>
    <dgm:cxn modelId="{478162E4-E3AF-42AA-BE72-7CF3F5E08615}" type="presParOf" srcId="{A53CD41A-673C-48CA-926C-334D2B2CCB35}" destId="{DC8C9FD7-9D63-4A86-BF85-2FBB21DBD9C7}" srcOrd="3" destOrd="0" presId="urn:microsoft.com/office/officeart/2008/layout/RadialCluster"/>
    <dgm:cxn modelId="{9B6E2ADC-45FA-4A56-AE56-7597168477F6}" type="presParOf" srcId="{A53CD41A-673C-48CA-926C-334D2B2CCB35}" destId="{DCC2AE31-7877-4A7B-8AFD-C2AB94022529}" srcOrd="4" destOrd="0" presId="urn:microsoft.com/office/officeart/2008/layout/RadialCluster"/>
    <dgm:cxn modelId="{F3954960-1856-40B8-A91C-235D9F472DCF}" type="presParOf" srcId="{A53CD41A-673C-48CA-926C-334D2B2CCB35}" destId="{9F7092CC-8974-4D0A-BDB6-02E07ABDF22F}" srcOrd="5" destOrd="0" presId="urn:microsoft.com/office/officeart/2008/layout/RadialCluster"/>
    <dgm:cxn modelId="{07747829-2A35-472B-914C-30741A491D95}" type="presParOf" srcId="{A53CD41A-673C-48CA-926C-334D2B2CCB35}" destId="{060535AD-2537-42AA-ABE6-EFA44B531A29}" srcOrd="6" destOrd="0" presId="urn:microsoft.com/office/officeart/2008/layout/RadialCluster"/>
    <dgm:cxn modelId="{4202C4B2-7785-4770-84E5-0F11C692BA37}" type="presParOf" srcId="{A53CD41A-673C-48CA-926C-334D2B2CCB35}" destId="{B5DBFFCD-EC4B-4A36-B04B-353D1E072D1E}" srcOrd="7" destOrd="0" presId="urn:microsoft.com/office/officeart/2008/layout/RadialCluster"/>
    <dgm:cxn modelId="{C203EBFF-AA54-411E-BA97-9BCDC86F64F3}" type="presParOf" srcId="{A53CD41A-673C-48CA-926C-334D2B2CCB35}" destId="{22A5F6EB-9252-4FAC-A168-AB098D6EE24F}" srcOrd="8" destOrd="0" presId="urn:microsoft.com/office/officeart/2008/layout/RadialCluster"/>
    <dgm:cxn modelId="{75C26DDA-FBB2-470F-B18F-40EACF1F3DAA}" type="presParOf" srcId="{A53CD41A-673C-48CA-926C-334D2B2CCB35}" destId="{98E2E2F4-BFF4-40F1-A126-D50CBC381FE3}" srcOrd="9" destOrd="0" presId="urn:microsoft.com/office/officeart/2008/layout/RadialCluster"/>
    <dgm:cxn modelId="{9A47BB06-BFE8-40A7-A683-BCCD1AD262FD}" type="presParOf" srcId="{A53CD41A-673C-48CA-926C-334D2B2CCB35}" destId="{D9C1755D-8721-4018-A879-EBBB3C7AC34B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3B8DD-3BD5-4326-BD01-3A2714A3D626}">
      <dsp:nvSpPr>
        <dsp:cNvPr id="0" name=""/>
        <dsp:cNvSpPr/>
      </dsp:nvSpPr>
      <dsp:spPr>
        <a:xfrm>
          <a:off x="2711288" y="1800755"/>
          <a:ext cx="1365684" cy="13656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>
              <a:solidFill>
                <a:schemeClr val="tx1"/>
              </a:solidFill>
            </a:rPr>
            <a:t>Reasons</a:t>
          </a:r>
          <a:endParaRPr lang="en-GB" sz="2500" kern="1200" dirty="0">
            <a:solidFill>
              <a:schemeClr val="tx1"/>
            </a:solidFill>
          </a:endParaRPr>
        </a:p>
      </dsp:txBody>
      <dsp:txXfrm>
        <a:off x="2777955" y="1867422"/>
        <a:ext cx="1232350" cy="1232350"/>
      </dsp:txXfrm>
    </dsp:sp>
    <dsp:sp modelId="{2EDF636B-86E9-433F-9E99-B62F40CA3BDB}">
      <dsp:nvSpPr>
        <dsp:cNvPr id="0" name=""/>
        <dsp:cNvSpPr/>
      </dsp:nvSpPr>
      <dsp:spPr>
        <a:xfrm rot="16033456">
          <a:off x="3073274" y="1526618"/>
          <a:ext cx="5489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891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AEA5F-67B9-434C-BCF5-86D5AE5EBD25}">
      <dsp:nvSpPr>
        <dsp:cNvPr id="0" name=""/>
        <dsp:cNvSpPr/>
      </dsp:nvSpPr>
      <dsp:spPr>
        <a:xfrm>
          <a:off x="2405655" y="-108491"/>
          <a:ext cx="1791586" cy="13609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Cooperation</a:t>
          </a:r>
          <a:r>
            <a:rPr lang="en-GB" sz="1400" kern="1200" dirty="0" smtClean="0"/>
            <a:t> – being part of a team, teamwork and listening to others</a:t>
          </a:r>
          <a:endParaRPr lang="en-GB" sz="1400" kern="1200" dirty="0"/>
        </a:p>
      </dsp:txBody>
      <dsp:txXfrm>
        <a:off x="2472092" y="-42054"/>
        <a:ext cx="1658712" cy="1228100"/>
      </dsp:txXfrm>
    </dsp:sp>
    <dsp:sp modelId="{DC8C9FD7-9D63-4A86-BF85-2FBB21DBD9C7}">
      <dsp:nvSpPr>
        <dsp:cNvPr id="0" name=""/>
        <dsp:cNvSpPr/>
      </dsp:nvSpPr>
      <dsp:spPr>
        <a:xfrm rot="20847726">
          <a:off x="4063532" y="2209401"/>
          <a:ext cx="11271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710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2AE31-7877-4A7B-8AFD-C2AB94022529}">
      <dsp:nvSpPr>
        <dsp:cNvPr id="0" name=""/>
        <dsp:cNvSpPr/>
      </dsp:nvSpPr>
      <dsp:spPr>
        <a:xfrm>
          <a:off x="5177200" y="1296143"/>
          <a:ext cx="1543207" cy="12386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Competition</a:t>
          </a:r>
          <a:r>
            <a:rPr lang="en-GB" sz="1400" kern="1200" dirty="0" smtClean="0"/>
            <a:t> – competing against others and yourself</a:t>
          </a:r>
          <a:endParaRPr lang="en-GB" sz="1400" kern="1200" dirty="0"/>
        </a:p>
      </dsp:txBody>
      <dsp:txXfrm>
        <a:off x="5237666" y="1356609"/>
        <a:ext cx="1422275" cy="1117714"/>
      </dsp:txXfrm>
    </dsp:sp>
    <dsp:sp modelId="{9F7092CC-8974-4D0A-BDB6-02E07ABDF22F}">
      <dsp:nvSpPr>
        <dsp:cNvPr id="0" name=""/>
        <dsp:cNvSpPr/>
      </dsp:nvSpPr>
      <dsp:spPr>
        <a:xfrm rot="2511929">
          <a:off x="4021728" y="3239956"/>
          <a:ext cx="4328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280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535AD-2537-42AA-ABE6-EFA44B531A29}">
      <dsp:nvSpPr>
        <dsp:cNvPr id="0" name=""/>
        <dsp:cNvSpPr/>
      </dsp:nvSpPr>
      <dsp:spPr>
        <a:xfrm>
          <a:off x="4205867" y="3384379"/>
          <a:ext cx="1794294" cy="12613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Physical challenge </a:t>
          </a:r>
          <a:r>
            <a:rPr lang="en-GB" sz="1400" kern="1200" dirty="0" smtClean="0"/>
            <a:t>– doing something difficult is satisfying (mentally also)</a:t>
          </a:r>
          <a:endParaRPr lang="en-GB" sz="1400" kern="1200" dirty="0"/>
        </a:p>
      </dsp:txBody>
      <dsp:txXfrm>
        <a:off x="4267439" y="3445951"/>
        <a:ext cx="1671150" cy="1138167"/>
      </dsp:txXfrm>
    </dsp:sp>
    <dsp:sp modelId="{B5DBFFCD-EC4B-4A36-B04B-353D1E072D1E}">
      <dsp:nvSpPr>
        <dsp:cNvPr id="0" name=""/>
        <dsp:cNvSpPr/>
      </dsp:nvSpPr>
      <dsp:spPr>
        <a:xfrm rot="8386141">
          <a:off x="2187490" y="3253120"/>
          <a:ext cx="5940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406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A5F6EB-9252-4FAC-A168-AB098D6EE24F}">
      <dsp:nvSpPr>
        <dsp:cNvPr id="0" name=""/>
        <dsp:cNvSpPr/>
      </dsp:nvSpPr>
      <dsp:spPr>
        <a:xfrm>
          <a:off x="677468" y="3444963"/>
          <a:ext cx="1777220" cy="1170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Aesthetic </a:t>
          </a:r>
          <a:r>
            <a:rPr lang="en-GB" sz="1400" kern="1200" dirty="0" smtClean="0"/>
            <a:t>appreciation – some moments in sport may be beautiful</a:t>
          </a:r>
          <a:endParaRPr lang="en-GB" sz="1400" kern="1200" dirty="0"/>
        </a:p>
      </dsp:txBody>
      <dsp:txXfrm>
        <a:off x="734598" y="3502093"/>
        <a:ext cx="1662960" cy="1056044"/>
      </dsp:txXfrm>
    </dsp:sp>
    <dsp:sp modelId="{98E2E2F4-BFF4-40F1-A126-D50CBC381FE3}">
      <dsp:nvSpPr>
        <dsp:cNvPr id="0" name=""/>
        <dsp:cNvSpPr/>
      </dsp:nvSpPr>
      <dsp:spPr>
        <a:xfrm rot="11658319">
          <a:off x="1765411" y="2190777"/>
          <a:ext cx="9607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6077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1755D-8721-4018-A879-EBBB3C7AC34B}">
      <dsp:nvSpPr>
        <dsp:cNvPr id="0" name=""/>
        <dsp:cNvSpPr/>
      </dsp:nvSpPr>
      <dsp:spPr>
        <a:xfrm>
          <a:off x="101394" y="1152120"/>
          <a:ext cx="1678912" cy="14118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Development of friendships and social mixing – fell part of something, less isolated</a:t>
          </a:r>
          <a:endParaRPr lang="en-GB" sz="1400" b="1" kern="1200" dirty="0"/>
        </a:p>
      </dsp:txBody>
      <dsp:txXfrm>
        <a:off x="170312" y="1221038"/>
        <a:ext cx="1541076" cy="1273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0B5F9-78E9-47C3-82C7-C3C8680334C3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45078-6831-4D51-B01D-D048184217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365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F8EAF-D3F5-488D-BB0F-513C5BF3F249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255A6-A371-41BF-AF36-C53AD8AF2D1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6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255A6-A371-41BF-AF36-C53AD8AF2D1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973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255A6-A371-41BF-AF36-C53AD8AF2D1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673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255A6-A371-41BF-AF36-C53AD8AF2D1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939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29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90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11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53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54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70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38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09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72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29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191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5D4C-D442-4E49-A9E7-695BD06B0EFE}" type="datetimeFigureOut">
              <a:rPr lang="en-GB" smtClean="0"/>
              <a:t>10/03/2017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DA418-0A2D-4FFB-A5FB-F0444B2BA0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49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en-GB" sz="3200" b="1" u="sng" dirty="0" smtClean="0">
                <a:solidFill>
                  <a:srgbClr val="0070C0"/>
                </a:solidFill>
              </a:rPr>
              <a:t>Reasons</a:t>
            </a:r>
            <a:r>
              <a:rPr lang="en-GB" sz="3200" b="1" u="sng" dirty="0" smtClean="0"/>
              <a:t> </a:t>
            </a:r>
            <a:r>
              <a:rPr lang="en-GB" sz="3200" u="sng" dirty="0" smtClean="0"/>
              <a:t>for and </a:t>
            </a:r>
            <a:r>
              <a:rPr lang="en-GB" sz="3200" b="1" u="sng" dirty="0" smtClean="0">
                <a:solidFill>
                  <a:srgbClr val="0070C0"/>
                </a:solidFill>
              </a:rPr>
              <a:t>benefits</a:t>
            </a:r>
            <a:r>
              <a:rPr lang="en-GB" sz="3200" u="sng" dirty="0" smtClean="0"/>
              <a:t> of having a healthy, active </a:t>
            </a:r>
            <a:r>
              <a:rPr lang="en-GB" sz="3200" u="sng" dirty="0"/>
              <a:t>l</a:t>
            </a:r>
            <a:r>
              <a:rPr lang="en-GB" sz="3200" u="sng" dirty="0" smtClean="0"/>
              <a:t>ifestyle (HAL)</a:t>
            </a:r>
            <a:endParaRPr lang="en-GB" sz="3200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357437"/>
            <a:ext cx="3663851" cy="36638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306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6649" y="4682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 smtClean="0"/>
              <a:t>What is a healthy, active lifestyle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79928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 lifestyle that contributes positively to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physical, mental and social well being.</a:t>
            </a:r>
          </a:p>
          <a:p>
            <a:pPr algn="ctr"/>
            <a:endParaRPr lang="en-GB" sz="2400" dirty="0"/>
          </a:p>
          <a:p>
            <a:pPr algn="ctr"/>
            <a:endParaRPr lang="en-GB" sz="2400" dirty="0"/>
          </a:p>
          <a:p>
            <a:pPr algn="ctr"/>
            <a:endParaRPr lang="en-GB" sz="24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5"/>
            <a:ext cx="5340867" cy="3328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40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1560" y="1712823"/>
            <a:ext cx="18722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</a:t>
            </a:r>
          </a:p>
          <a:p>
            <a:pPr algn="ctr"/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do with your body</a:t>
            </a:r>
          </a:p>
          <a:p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3528266" y="1706324"/>
            <a:ext cx="17570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</a:t>
            </a:r>
          </a:p>
          <a:p>
            <a:pPr algn="ctr"/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do with your mind</a:t>
            </a:r>
          </a:p>
          <a:p>
            <a:pPr algn="ct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6107757" y="1706324"/>
            <a:ext cx="21602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</a:t>
            </a: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 </a:t>
            </a:r>
            <a:r>
              <a:rPr lang="en-GB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</a:t>
            </a:r>
          </a:p>
          <a:p>
            <a:pPr algn="ctr"/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you interact with others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mcgowr01\AppData\Local\Microsoft\Windows\Temporary Internet Files\Content.IE5\MATLD5OJ\HealthLifter_App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58" y="3356992"/>
            <a:ext cx="202221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cgowr01\AppData\Local\Microsoft\Windows\Temporary Internet Files\Content.IE5\0LX3YIHZ\cerebro-pesas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883" y="3717032"/>
            <a:ext cx="2010669" cy="1606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cgowr01\AppData\Local\Microsoft\Windows\Temporary Internet Files\Content.IE5\MATLD5OJ\communaut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295" y="3164026"/>
            <a:ext cx="2985439" cy="215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31640" y="260648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solidFill>
                  <a:srgbClr val="0070C0"/>
                </a:solidFill>
              </a:rPr>
              <a:t>Reasons</a:t>
            </a:r>
            <a:r>
              <a:rPr lang="en-GB" sz="2400" u="sng" dirty="0" smtClean="0"/>
              <a:t> for and </a:t>
            </a:r>
            <a:r>
              <a:rPr lang="en-GB" sz="2400" b="1" u="sng" dirty="0" smtClean="0">
                <a:solidFill>
                  <a:srgbClr val="0070C0"/>
                </a:solidFill>
              </a:rPr>
              <a:t>benefits</a:t>
            </a:r>
            <a:r>
              <a:rPr lang="en-GB" sz="2400" u="sng" dirty="0" smtClean="0"/>
              <a:t> of taking part in physical activity fall into three main categories</a:t>
            </a:r>
            <a:endParaRPr lang="en-GB" sz="2400" u="sng" dirty="0"/>
          </a:p>
        </p:txBody>
      </p:sp>
    </p:spTree>
    <p:extLst>
      <p:ext uri="{BB962C8B-B14F-4D97-AF65-F5344CB8AC3E}">
        <p14:creationId xmlns:p14="http://schemas.microsoft.com/office/powerpoint/2010/main" val="30791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332656"/>
            <a:ext cx="66967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 smtClean="0"/>
              <a:t>Benefits</a:t>
            </a:r>
            <a:r>
              <a:rPr lang="en-GB" sz="2400" dirty="0" smtClean="0"/>
              <a:t> of a Healthy, Active Lifestyle include. More benefits or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reasons </a:t>
            </a:r>
            <a:r>
              <a:rPr lang="en-GB" sz="2800" dirty="0" smtClean="0"/>
              <a:t>are highlighted in </a:t>
            </a:r>
            <a:r>
              <a:rPr lang="en-GB" sz="2800" dirty="0" smtClean="0">
                <a:solidFill>
                  <a:srgbClr val="FF0000"/>
                </a:solidFill>
              </a:rPr>
              <a:t>red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533076"/>
              </p:ext>
            </p:extLst>
          </p:nvPr>
        </p:nvGraphicFramePr>
        <p:xfrm>
          <a:off x="251520" y="1340768"/>
          <a:ext cx="8352927" cy="419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3744416"/>
                <a:gridCol w="2448271"/>
              </a:tblGrid>
              <a:tr h="384031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Physical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Mental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Social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6591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Physical Fitness –  develops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C, M,</a:t>
                      </a:r>
                      <a:r>
                        <a:rPr lang="en-GB" sz="1400" baseline="0" dirty="0" smtClean="0"/>
                        <a:t> M, F, B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To</a:t>
                      </a:r>
                      <a:r>
                        <a:rPr lang="en-GB" sz="1400" baseline="0" dirty="0" smtClean="0"/>
                        <a:t> Help Feel Good – </a:t>
                      </a:r>
                      <a:r>
                        <a:rPr lang="en-GB" sz="1400" i="1" baseline="0" dirty="0" smtClean="0"/>
                        <a:t>exercise produces serotonin</a:t>
                      </a:r>
                      <a:endParaRPr lang="en-GB" sz="1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Development</a:t>
                      </a:r>
                      <a:r>
                        <a:rPr lang="en-GB" sz="1400" baseline="0" dirty="0" smtClean="0">
                          <a:solidFill>
                            <a:srgbClr val="FF0000"/>
                          </a:solidFill>
                        </a:rPr>
                        <a:t> of friendships and social mixing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849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Physical</a:t>
                      </a:r>
                      <a:r>
                        <a:rPr lang="en-GB" sz="1400" baseline="0" dirty="0" smtClean="0"/>
                        <a:t> Health – reduces CHD, osteoporosis, obesity, and stroke.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To relieve stress and tension </a:t>
                      </a:r>
                      <a:r>
                        <a:rPr lang="en-GB" sz="1400" i="1" dirty="0" smtClean="0"/>
                        <a:t>– takes mind off of problems</a:t>
                      </a:r>
                      <a:endParaRPr lang="en-GB" sz="1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 smtClean="0">
                          <a:solidFill>
                            <a:srgbClr val="FF0000"/>
                          </a:solidFill>
                        </a:rPr>
                        <a:t>Cooperation</a:t>
                      </a:r>
                      <a:endParaRPr lang="en-GB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75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Physical challenge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To increase self esteem and confidence – </a:t>
                      </a:r>
                      <a:r>
                        <a:rPr lang="en-GB" sz="1400" i="1" dirty="0" smtClean="0"/>
                        <a:t>achievement</a:t>
                      </a:r>
                      <a:r>
                        <a:rPr lang="en-GB" sz="1400" i="1" baseline="0" dirty="0" smtClean="0"/>
                        <a:t> make you fell better about yourself, also body change </a:t>
                      </a:r>
                      <a:r>
                        <a:rPr lang="en-GB" sz="1400" i="1" baseline="0" dirty="0" smtClean="0"/>
                        <a:t>e.g.. </a:t>
                      </a:r>
                      <a:r>
                        <a:rPr lang="en-GB" sz="1400" i="1" baseline="0" dirty="0" smtClean="0"/>
                        <a:t>lose weight</a:t>
                      </a:r>
                      <a:endParaRPr lang="en-GB" sz="1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4031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For enjoyment – </a:t>
                      </a:r>
                      <a:r>
                        <a:rPr lang="en-GB" sz="1400" i="1" dirty="0" smtClean="0"/>
                        <a:t>sport is fun</a:t>
                      </a:r>
                      <a:endParaRPr lang="en-GB" sz="1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4031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Competition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4031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Aesthetic appreciation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4031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19872" y="5762661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</a:t>
            </a:r>
            <a:r>
              <a:rPr lang="en-GB" b="1" dirty="0" smtClean="0"/>
              <a:t> Benefits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5 Reasons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5580112" y="4077072"/>
            <a:ext cx="3456383" cy="2628809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These are </a:t>
            </a:r>
            <a:r>
              <a:rPr lang="en-GB" b="1" dirty="0" smtClean="0">
                <a:solidFill>
                  <a:schemeClr val="tx1"/>
                </a:solidFill>
              </a:rPr>
              <a:t>all </a:t>
            </a:r>
            <a:r>
              <a:rPr lang="en-GB" b="1" dirty="0" smtClean="0"/>
              <a:t>benefits</a:t>
            </a:r>
            <a:r>
              <a:rPr lang="en-GB" dirty="0" smtClean="0"/>
              <a:t> but some are also </a:t>
            </a:r>
            <a:r>
              <a:rPr lang="en-GB" b="1" dirty="0" smtClean="0"/>
              <a:t>reasons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(in red) </a:t>
            </a:r>
            <a:r>
              <a:rPr lang="en-GB" dirty="0" smtClean="0"/>
              <a:t>for participating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75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7584" y="33265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/>
              <a:t>Description of reasons</a:t>
            </a:r>
            <a:endParaRPr lang="en-GB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273462199"/>
              </p:ext>
            </p:extLst>
          </p:nvPr>
        </p:nvGraphicFramePr>
        <p:xfrm>
          <a:off x="1067780" y="1268760"/>
          <a:ext cx="6720408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6132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72" y="1556792"/>
            <a:ext cx="2272623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3501008"/>
            <a:ext cx="3096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Describe two </a:t>
            </a:r>
            <a:r>
              <a:rPr lang="en-GB" sz="1400" b="1" i="1" u="sng" dirty="0" smtClean="0"/>
              <a:t>physical fitness benefits </a:t>
            </a:r>
            <a:r>
              <a:rPr lang="en-GB" sz="1400" b="1" i="1" dirty="0" smtClean="0"/>
              <a:t>this person will gain from participating in sport (2marks</a:t>
            </a:r>
            <a:r>
              <a:rPr lang="en-GB" sz="1400" b="1" dirty="0" smtClean="0"/>
              <a:t>)</a:t>
            </a:r>
          </a:p>
          <a:p>
            <a:endParaRPr lang="en-GB" sz="1400" dirty="0"/>
          </a:p>
          <a:p>
            <a:r>
              <a:rPr lang="en-GB" sz="1400" dirty="0" smtClean="0"/>
              <a:t>He will develop his cardiovascular fitness (1) and muscular endurance (1)</a:t>
            </a:r>
            <a:endParaRPr lang="en-GB" sz="1400" dirty="0"/>
          </a:p>
        </p:txBody>
      </p:sp>
      <p:sp>
        <p:nvSpPr>
          <p:cNvPr id="5" name="AutoShape 4" descr="Image result for old tennis play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41338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938087" y="3501008"/>
            <a:ext cx="30963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smtClean="0"/>
              <a:t>Describe one </a:t>
            </a:r>
            <a:r>
              <a:rPr lang="en-GB" sz="1400" b="1" i="1" u="sng" dirty="0" smtClean="0"/>
              <a:t>reason</a:t>
            </a:r>
            <a:r>
              <a:rPr lang="en-GB" sz="1400" b="1" i="1" dirty="0" smtClean="0"/>
              <a:t> why this person would participate in sport (1 marks</a:t>
            </a:r>
            <a:r>
              <a:rPr lang="en-GB" sz="1400" b="1" dirty="0" smtClean="0"/>
              <a:t>)</a:t>
            </a:r>
          </a:p>
          <a:p>
            <a:endParaRPr lang="en-GB" sz="1400" dirty="0"/>
          </a:p>
          <a:p>
            <a:r>
              <a:rPr lang="en-GB" sz="1400" dirty="0" smtClean="0"/>
              <a:t>One reason would be to develop friendships and socialise with others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38611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3924</TotalTime>
  <Words>318</Words>
  <Application>Microsoft Office PowerPoint</Application>
  <PresentationFormat>On-screen Show (4:3)</PresentationFormat>
  <Paragraphs>51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Reasons for and benefits of having a healthy, active lifestyle (HAL)</vt:lpstr>
      <vt:lpstr>PowerPoint Presentation</vt:lpstr>
      <vt:lpstr>PowerPoint Presentation</vt:lpstr>
      <vt:lpstr>PowerPoint Presentation</vt:lpstr>
      <vt:lpstr>PowerPoint Presentation</vt:lpstr>
      <vt:lpstr>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f a Healthy active Lifestyle (HAL)</dc:title>
  <dc:creator>Robert McGowan</dc:creator>
  <cp:lastModifiedBy>Robert McGowan</cp:lastModifiedBy>
  <cp:revision>31</cp:revision>
  <cp:lastPrinted>2017-01-05T09:19:58Z</cp:lastPrinted>
  <dcterms:created xsi:type="dcterms:W3CDTF">2017-01-04T07:00:14Z</dcterms:created>
  <dcterms:modified xsi:type="dcterms:W3CDTF">2017-03-10T11:41:19Z</dcterms:modified>
</cp:coreProperties>
</file>