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67DE-21C1-4E05-A4CF-CE6D27E6A879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EC8B-3A03-4A39-A3E6-E29D76CE17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119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67DE-21C1-4E05-A4CF-CE6D27E6A879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EC8B-3A03-4A39-A3E6-E29D76CE17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210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67DE-21C1-4E05-A4CF-CE6D27E6A879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EC8B-3A03-4A39-A3E6-E29D76CE17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77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67DE-21C1-4E05-A4CF-CE6D27E6A879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EC8B-3A03-4A39-A3E6-E29D76CE17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503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67DE-21C1-4E05-A4CF-CE6D27E6A879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EC8B-3A03-4A39-A3E6-E29D76CE17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657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67DE-21C1-4E05-A4CF-CE6D27E6A879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EC8B-3A03-4A39-A3E6-E29D76CE17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314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67DE-21C1-4E05-A4CF-CE6D27E6A879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EC8B-3A03-4A39-A3E6-E29D76CE17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64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67DE-21C1-4E05-A4CF-CE6D27E6A879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EC8B-3A03-4A39-A3E6-E29D76CE17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184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67DE-21C1-4E05-A4CF-CE6D27E6A879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EC8B-3A03-4A39-A3E6-E29D76CE17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952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67DE-21C1-4E05-A4CF-CE6D27E6A879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EC8B-3A03-4A39-A3E6-E29D76CE17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075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67DE-21C1-4E05-A4CF-CE6D27E6A879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EC8B-3A03-4A39-A3E6-E29D76CE17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948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67DE-21C1-4E05-A4CF-CE6D27E6A879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FEC8B-3A03-4A39-A3E6-E29D76CE17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4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zmtALtDf5kQ&amp;list=PLsorq7UsrfYuG22bNuA86PNAW7LYxBLCW" TargetMode="External"/><Relationship Id="rId3" Type="http://schemas.openxmlformats.org/officeDocument/2006/relationships/hyperlink" Target="http://filestore.aqa.org.uk/resources/chemistry/specifications/AQA-8462-SP-2016.PDF" TargetMode="External"/><Relationship Id="rId7" Type="http://schemas.openxmlformats.org/officeDocument/2006/relationships/hyperlink" Target="https://www.doddlelearn.co.uk/app/login?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bbc.com/education/subjects/zs6hvcw" TargetMode="External"/><Relationship Id="rId5" Type="http://schemas.openxmlformats.org/officeDocument/2006/relationships/hyperlink" Target="https://www.kerboodle.com/users/login" TargetMode="External"/><Relationship Id="rId10" Type="http://schemas.openxmlformats.org/officeDocument/2006/relationships/hyperlink" Target="http://www.physicsandmathstutor.com/past-papers/gcse-chemistry/" TargetMode="External"/><Relationship Id="rId4" Type="http://schemas.openxmlformats.org/officeDocument/2006/relationships/hyperlink" Target="https://www.amazon.co.uk/GCSE-Chemistry-Revision-Guide-Collins/dp/0008160686" TargetMode="Externa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686" y="23664"/>
            <a:ext cx="7772400" cy="1470025"/>
          </a:xfrm>
        </p:spPr>
        <p:txBody>
          <a:bodyPr>
            <a:normAutofit/>
          </a:bodyPr>
          <a:lstStyle/>
          <a:p>
            <a:r>
              <a:rPr lang="en-GB" b="1" dirty="0" smtClean="0"/>
              <a:t>GCSE Chemistry</a:t>
            </a:r>
            <a:endParaRPr lang="en-GB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186" y="1340768"/>
            <a:ext cx="6629400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318008" y="4828510"/>
            <a:ext cx="5711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17</a:t>
            </a:r>
            <a:r>
              <a:rPr lang="en-GB" sz="2000" b="1" baseline="30000" dirty="0" smtClean="0"/>
              <a:t>th</a:t>
            </a:r>
            <a:r>
              <a:rPr lang="en-GB" sz="2000" b="1" dirty="0" smtClean="0"/>
              <a:t> May 2018 (am)	             13</a:t>
            </a:r>
            <a:r>
              <a:rPr lang="en-GB" sz="2000" b="1" baseline="30000" dirty="0" smtClean="0"/>
              <a:t>th</a:t>
            </a:r>
            <a:r>
              <a:rPr lang="en-GB" sz="2000" b="1" dirty="0" smtClean="0"/>
              <a:t> June 2018(am)</a:t>
            </a:r>
            <a:endParaRPr lang="en-GB" sz="2000" b="1" dirty="0"/>
          </a:p>
        </p:txBody>
      </p:sp>
      <p:sp>
        <p:nvSpPr>
          <p:cNvPr id="7" name="Bent Arrow 6"/>
          <p:cNvSpPr/>
          <p:nvPr/>
        </p:nvSpPr>
        <p:spPr>
          <a:xfrm rot="17824045">
            <a:off x="924145" y="4291816"/>
            <a:ext cx="720080" cy="53541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Bent Arrow 10"/>
          <p:cNvSpPr/>
          <p:nvPr/>
        </p:nvSpPr>
        <p:spPr>
          <a:xfrm rot="17824045">
            <a:off x="4254138" y="4318435"/>
            <a:ext cx="720080" cy="535414"/>
          </a:xfrm>
          <a:prstGeom prst="ben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20883044">
            <a:off x="74687" y="443768"/>
            <a:ext cx="1929030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Adobe Gothic Std B" pitchFamily="34" charset="-128"/>
                <a:ea typeface="Adobe Gothic Std B" pitchFamily="34" charset="-128"/>
              </a:rPr>
              <a:t>Full  AQA specification </a:t>
            </a:r>
            <a:r>
              <a:rPr lang="en-GB" u="sng" dirty="0" smtClean="0">
                <a:latin typeface="Adobe Gothic Std B" pitchFamily="34" charset="-128"/>
                <a:ea typeface="Adobe Gothic Std B" pitchFamily="34" charset="-128"/>
                <a:hlinkClick r:id="rId3"/>
              </a:rPr>
              <a:t>here</a:t>
            </a:r>
            <a:endParaRPr lang="en-GB" u="sng" dirty="0"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67189" y="5255260"/>
            <a:ext cx="4996561" cy="92333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b="1" dirty="0" smtClean="0"/>
              <a:t>Revision Book: </a:t>
            </a:r>
            <a:r>
              <a:rPr lang="en-GB" dirty="0" smtClean="0">
                <a:hlinkClick r:id="rId4"/>
              </a:rPr>
              <a:t>Collins </a:t>
            </a:r>
            <a:r>
              <a:rPr lang="en-GB" dirty="0" smtClean="0"/>
              <a:t>(science office has some)</a:t>
            </a:r>
          </a:p>
          <a:p>
            <a:r>
              <a:rPr lang="en-GB" b="1" dirty="0" smtClean="0"/>
              <a:t>Online textbook:  </a:t>
            </a:r>
            <a:r>
              <a:rPr lang="en-GB" dirty="0" smtClean="0">
                <a:hlinkClick r:id="rId5"/>
              </a:rPr>
              <a:t>Kerboodle</a:t>
            </a:r>
            <a:endParaRPr lang="en-GB" dirty="0" smtClean="0"/>
          </a:p>
          <a:p>
            <a:r>
              <a:rPr lang="en-GB" b="1" dirty="0" smtClean="0"/>
              <a:t>Online revision material: </a:t>
            </a:r>
            <a:r>
              <a:rPr lang="en-GB" dirty="0" smtClean="0">
                <a:hlinkClick r:id="rId6"/>
              </a:rPr>
              <a:t>BBC </a:t>
            </a:r>
            <a:r>
              <a:rPr lang="en-GB" dirty="0" err="1" smtClean="0">
                <a:hlinkClick r:id="rId6"/>
              </a:rPr>
              <a:t>Bitesize</a:t>
            </a:r>
            <a:r>
              <a:rPr lang="en-GB" dirty="0" smtClean="0">
                <a:hlinkClick r:id="rId6"/>
              </a:rPr>
              <a:t>, </a:t>
            </a:r>
            <a:r>
              <a:rPr lang="en-GB" dirty="0" smtClean="0">
                <a:hlinkClick r:id="rId7"/>
              </a:rPr>
              <a:t>Doddlelearn</a:t>
            </a:r>
            <a:endParaRPr lang="en-GB" dirty="0"/>
          </a:p>
        </p:txBody>
      </p:sp>
      <p:sp>
        <p:nvSpPr>
          <p:cNvPr id="13" name="AutoShape 4" descr="Image result for youtube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9" name="Picture 5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58808">
            <a:off x="7519278" y="292618"/>
            <a:ext cx="1449511" cy="10857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7779604" y="1741295"/>
            <a:ext cx="13468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GCSE videos</a:t>
            </a:r>
          </a:p>
          <a:p>
            <a:r>
              <a:rPr lang="en-GB" b="1" dirty="0" smtClean="0"/>
              <a:t>(click logo)</a:t>
            </a:r>
            <a:endParaRPr lang="en-GB" b="1" dirty="0"/>
          </a:p>
        </p:txBody>
      </p:sp>
      <p:sp>
        <p:nvSpPr>
          <p:cNvPr id="15" name="Bent Arrow 14"/>
          <p:cNvSpPr/>
          <p:nvPr/>
        </p:nvSpPr>
        <p:spPr>
          <a:xfrm rot="19445356">
            <a:off x="7383747" y="943193"/>
            <a:ext cx="791713" cy="795149"/>
          </a:xfrm>
          <a:prstGeom prst="ben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18008" y="6340678"/>
            <a:ext cx="6127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10"/>
              </a:rPr>
              <a:t>OLD EXAM PAPERS </a:t>
            </a:r>
            <a:r>
              <a:rPr lang="en-GB" dirty="0" smtClean="0"/>
              <a:t>– Different syllabus, mostly same chemistry!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355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51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GCSE Chemistry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 Chemistry Rev</dc:title>
  <dc:creator>Mr Davenport</dc:creator>
  <cp:lastModifiedBy>Mr Davenport</cp:lastModifiedBy>
  <cp:revision>7</cp:revision>
  <dcterms:created xsi:type="dcterms:W3CDTF">2018-03-26T11:50:57Z</dcterms:created>
  <dcterms:modified xsi:type="dcterms:W3CDTF">2018-03-26T12:44:06Z</dcterms:modified>
</cp:coreProperties>
</file>